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5" r:id="rId9"/>
    <p:sldId id="278" r:id="rId10"/>
    <p:sldId id="263" r:id="rId11"/>
    <p:sldId id="275" r:id="rId12"/>
    <p:sldId id="276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C70D0-831B-4D6B-94B2-15AF5D001035}" v="433" dt="2020-01-14T09:33:21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343949"/>
            <a:ext cx="6109656" cy="2121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2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personne, homme, intérieur, gens&#10;&#10;Description générée automatiquement">
            <a:extLst>
              <a:ext uri="{FF2B5EF4-FFF2-40B4-BE49-F238E27FC236}">
                <a16:creationId xmlns:a16="http://schemas.microsoft.com/office/drawing/2014/main" id="{EF27F135-1CA0-463E-BCB9-E20C86FA3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>
            <a:off x="121317" y="1147979"/>
            <a:ext cx="6490239" cy="42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440BA-8885-45D3-B649-9D63993C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21" y="1789907"/>
            <a:ext cx="6262671" cy="45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13290F42-C1A0-46A3-9ACA-6229A6CF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6990"/>
              </p:ext>
            </p:extLst>
          </p:nvPr>
        </p:nvGraphicFramePr>
        <p:xfrm>
          <a:off x="344805" y="2369592"/>
          <a:ext cx="5751195" cy="300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968866685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400917184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3894731274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9334826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 PI3B+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Arduino UNO Rev3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1082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 électrique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7-12V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075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Température de fonctionnement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0-50°C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 communiqué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1351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Ports entrées/sorties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40 pins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12 pins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08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Langage de programmation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750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Mémoire vive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1GB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2 kB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234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Emplacement carte SD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1549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Connexion Wi-Fi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738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≃ 40€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≃ 20€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Arduino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439464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F44C537F-A22F-41E6-84F7-31D21058E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11859"/>
              </p:ext>
            </p:extLst>
          </p:nvPr>
        </p:nvGraphicFramePr>
        <p:xfrm>
          <a:off x="6181847" y="2539857"/>
          <a:ext cx="5802630" cy="25603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04833548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4970819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1453051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3332498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BU-353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 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618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Chipset GPS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 SiRF Star III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UB-5010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2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Interface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USB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GPIO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207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Fréquence trames NMEA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 Hz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Max 10 Hz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914213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Récepteur 20 canaux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L1, C/A code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L1, C/A, WAAS, EGNOS, MSAS, GAGAN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334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Dimensions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53mm*19mm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53mm*47mm*23mm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230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80 mA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35 mA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363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Précision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10m (2D RMS)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 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114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39€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23€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SIM28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915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97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6D1DAACD-424A-40E4-AF51-984346E6E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608547"/>
              </p:ext>
            </p:extLst>
          </p:nvPr>
        </p:nvGraphicFramePr>
        <p:xfrm>
          <a:off x="286934" y="2247288"/>
          <a:ext cx="5802630" cy="34150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155288347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3816733637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285242834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575642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Adaptateur allume-cigare 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768844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Sortie : 5V/1A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Sortie : 5V/2.4A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57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Longueur des câbles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1.20 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 cm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0773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Difficulté de mise en place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Plug-and-Play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Besoin d’une installation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Adaptateur allume-cigare 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3328486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Courant qui passe plus quand la voiture et à l’arrêt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Equivalent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77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Protection de surintensité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5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10.90€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13.90€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Adaptateur allume-cigare 5V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9958200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C1D4A0CC-75FC-424F-BC47-0E786B3E4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97496"/>
              </p:ext>
            </p:extLst>
          </p:nvPr>
        </p:nvGraphicFramePr>
        <p:xfrm>
          <a:off x="6265737" y="2864852"/>
          <a:ext cx="5802630" cy="195199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2191804127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4190980126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132137234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996836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C++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36605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Compilation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Besoin d’un interpréteur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Pré-compilé avant exécution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C++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94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Efficience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Language Simplifié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Language traditionnel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261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Difficulté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Facile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Difficile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40800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Collection des déchets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358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Cross-platform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43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Langage Dynamique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Python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857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18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895C40-D65F-4140-A450-905177A0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47" y="1873342"/>
            <a:ext cx="6838956" cy="4205321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760D033-C24D-45EE-9F8C-03BB9D823669}"/>
              </a:ext>
            </a:extLst>
          </p:cNvPr>
          <p:cNvSpPr/>
          <p:nvPr/>
        </p:nvSpPr>
        <p:spPr>
          <a:xfrm>
            <a:off x="4832060" y="1873342"/>
            <a:ext cx="1375794" cy="169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1A275E2-4058-4322-84A2-426DFB1EED16}"/>
              </a:ext>
            </a:extLst>
          </p:cNvPr>
          <p:cNvSpPr/>
          <p:nvPr/>
        </p:nvSpPr>
        <p:spPr>
          <a:xfrm>
            <a:off x="2416588" y="3188998"/>
            <a:ext cx="2300513" cy="301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1FC8B-7250-45F8-82EC-D824B9246452}"/>
              </a:ext>
            </a:extLst>
          </p:cNvPr>
          <p:cNvSpPr/>
          <p:nvPr/>
        </p:nvSpPr>
        <p:spPr>
          <a:xfrm>
            <a:off x="4832060" y="3640822"/>
            <a:ext cx="4479720" cy="1691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EA65DF-AFC5-4908-873B-2E6B062D5178}"/>
              </a:ext>
            </a:extLst>
          </p:cNvPr>
          <p:cNvCxnSpPr>
            <a:stCxn id="15" idx="6"/>
          </p:cNvCxnSpPr>
          <p:nvPr/>
        </p:nvCxnSpPr>
        <p:spPr>
          <a:xfrm>
            <a:off x="6207854" y="2719332"/>
            <a:ext cx="3523375" cy="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C9A4C01-C7B6-4CCB-B1AD-15DFF49B9B3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02297" y="4695502"/>
            <a:ext cx="814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DCC9E6-40F2-44B8-ADDC-6ECBC49188F0}"/>
              </a:ext>
            </a:extLst>
          </p:cNvPr>
          <p:cNvCxnSpPr>
            <a:cxnSpLocks/>
          </p:cNvCxnSpPr>
          <p:nvPr/>
        </p:nvCxnSpPr>
        <p:spPr>
          <a:xfrm>
            <a:off x="9311780" y="3984771"/>
            <a:ext cx="118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2EC27FC-B2D7-44C5-8905-AF98566F0B7B}"/>
              </a:ext>
            </a:extLst>
          </p:cNvPr>
          <p:cNvSpPr txBox="1"/>
          <p:nvPr/>
        </p:nvSpPr>
        <p:spPr>
          <a:xfrm>
            <a:off x="9731229" y="2359858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AAE49B-B551-4753-9C34-53BA6DC5739B}"/>
              </a:ext>
            </a:extLst>
          </p:cNvPr>
          <p:cNvSpPr txBox="1"/>
          <p:nvPr/>
        </p:nvSpPr>
        <p:spPr>
          <a:xfrm>
            <a:off x="10494629" y="3640822"/>
            <a:ext cx="939566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Platine d’essai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A311E7-A6BE-48B6-AA9B-285CBEF40B67}"/>
              </a:ext>
            </a:extLst>
          </p:cNvPr>
          <p:cNvSpPr txBox="1"/>
          <p:nvPr/>
        </p:nvSpPr>
        <p:spPr>
          <a:xfrm>
            <a:off x="444617" y="4372336"/>
            <a:ext cx="1157680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</a:t>
            </a:r>
          </a:p>
        </p:txBody>
      </p:sp>
    </p:spTree>
    <p:extLst>
      <p:ext uri="{BB962C8B-B14F-4D97-AF65-F5344CB8AC3E}">
        <p14:creationId xmlns:p14="http://schemas.microsoft.com/office/powerpoint/2010/main" val="28879121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FE88E4-29CE-43B4-A620-BC96C22B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9" y="1735483"/>
            <a:ext cx="5792537" cy="458318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5090364-3ED5-4A97-B11A-12B4BB2974DA}"/>
              </a:ext>
            </a:extLst>
          </p:cNvPr>
          <p:cNvSpPr/>
          <p:nvPr/>
        </p:nvSpPr>
        <p:spPr>
          <a:xfrm>
            <a:off x="3149795" y="3695124"/>
            <a:ext cx="2323751" cy="2478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A526A-4DF2-450C-8055-D87AE1EE98D8}"/>
              </a:ext>
            </a:extLst>
          </p:cNvPr>
          <p:cNvSpPr/>
          <p:nvPr/>
        </p:nvSpPr>
        <p:spPr>
          <a:xfrm rot="21150218">
            <a:off x="5276071" y="2375378"/>
            <a:ext cx="3000765" cy="1851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7A71210-801B-4510-B017-D63ECD6580AA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2139193" y="4932727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95955A6-260E-4084-BB73-03D3E49DD139}"/>
              </a:ext>
            </a:extLst>
          </p:cNvPr>
          <p:cNvCxnSpPr/>
          <p:nvPr/>
        </p:nvCxnSpPr>
        <p:spPr>
          <a:xfrm flipH="1" flipV="1">
            <a:off x="8271077" y="3063381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781BE8B-E1E8-446C-8C54-1C135E90CE1B}"/>
              </a:ext>
            </a:extLst>
          </p:cNvPr>
          <p:cNvSpPr txBox="1"/>
          <p:nvPr/>
        </p:nvSpPr>
        <p:spPr>
          <a:xfrm>
            <a:off x="9282698" y="2324717"/>
            <a:ext cx="1812022" cy="14773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 avec son extension</a:t>
            </a:r>
          </a:p>
          <a:p>
            <a:r>
              <a:rPr lang="fr-FR" dirty="0"/>
              <a:t>(</a:t>
            </a:r>
            <a:r>
              <a:rPr lang="fr-FR" dirty="0" err="1"/>
              <a:t>RaspioMix</a:t>
            </a:r>
            <a:r>
              <a:rPr lang="fr-FR" dirty="0"/>
              <a:t> ou Grove Pi)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A9AB000-9701-473C-A6E2-4D2AEE230AE9}"/>
              </a:ext>
            </a:extLst>
          </p:cNvPr>
          <p:cNvSpPr txBox="1"/>
          <p:nvPr/>
        </p:nvSpPr>
        <p:spPr>
          <a:xfrm>
            <a:off x="327171" y="4609561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</p:spTree>
    <p:extLst>
      <p:ext uri="{BB962C8B-B14F-4D97-AF65-F5344CB8AC3E}">
        <p14:creationId xmlns:p14="http://schemas.microsoft.com/office/powerpoint/2010/main" val="5240170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D03DAA-1F48-4F2E-B24C-C27F8803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7" y="2149122"/>
            <a:ext cx="7104184" cy="37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95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D3B1419-1125-45EB-B603-4551BA3CF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00" y="2335610"/>
            <a:ext cx="2553056" cy="285789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18CC33A-4A52-4DA1-88D8-0C4591C1BD6D}"/>
              </a:ext>
            </a:extLst>
          </p:cNvPr>
          <p:cNvSpPr txBox="1"/>
          <p:nvPr/>
        </p:nvSpPr>
        <p:spPr>
          <a:xfrm>
            <a:off x="6089564" y="2306375"/>
            <a:ext cx="4253219" cy="321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Librairies utilisées :</a:t>
            </a:r>
          </a:p>
          <a:p>
            <a:r>
              <a:rPr lang="fr-FR" dirty="0"/>
              <a:t>Serial</a:t>
            </a:r>
          </a:p>
          <a:p>
            <a:r>
              <a:rPr lang="fr-FR" dirty="0"/>
              <a:t>Time</a:t>
            </a:r>
          </a:p>
          <a:p>
            <a:r>
              <a:rPr lang="fr-FR" dirty="0"/>
              <a:t>Smbus</a:t>
            </a:r>
          </a:p>
          <a:p>
            <a:r>
              <a:rPr lang="fr-FR" dirty="0"/>
              <a:t>Math</a:t>
            </a:r>
          </a:p>
          <a:p>
            <a:r>
              <a:rPr lang="fr-FR" dirty="0"/>
              <a:t>Rpi.GPIO</a:t>
            </a:r>
          </a:p>
          <a:p>
            <a:r>
              <a:rPr lang="fr-FR" dirty="0"/>
              <a:t>Struct</a:t>
            </a:r>
          </a:p>
          <a:p>
            <a:r>
              <a:rPr lang="fr-FR" dirty="0"/>
              <a:t>Sys</a:t>
            </a:r>
          </a:p>
          <a:p>
            <a:r>
              <a:rPr lang="fr-FR" dirty="0"/>
              <a:t>Urllib2</a:t>
            </a:r>
          </a:p>
          <a:p>
            <a:r>
              <a:rPr lang="fr-FR" dirty="0"/>
              <a:t>Mysql.connector</a:t>
            </a:r>
          </a:p>
          <a:p>
            <a:r>
              <a:rPr lang="fr-FR" dirty="0"/>
              <a:t>SHTlx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0E8B4F-296E-4780-B496-8C834AA3148C}"/>
              </a:ext>
            </a:extLst>
          </p:cNvPr>
          <p:cNvSpPr txBox="1"/>
          <p:nvPr/>
        </p:nvSpPr>
        <p:spPr>
          <a:xfrm>
            <a:off x="4021125" y="4647501"/>
            <a:ext cx="67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3.7.4</a:t>
            </a:r>
          </a:p>
        </p:txBody>
      </p:sp>
    </p:spTree>
    <p:extLst>
      <p:ext uri="{BB962C8B-B14F-4D97-AF65-F5344CB8AC3E}">
        <p14:creationId xmlns:p14="http://schemas.microsoft.com/office/powerpoint/2010/main" val="262016559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89EEA00-82A8-4DA1-B038-D5CF4554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1" y="1769245"/>
            <a:ext cx="7947471" cy="44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411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BD75143-6C0B-4E22-91E7-AB700AAA5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82" y="1873946"/>
            <a:ext cx="5667096" cy="42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60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 descr="Une image contenant texte, carte, blanc&#10;&#10;Description générée automatiquement">
            <a:extLst>
              <a:ext uri="{FF2B5EF4-FFF2-40B4-BE49-F238E27FC236}">
                <a16:creationId xmlns:a16="http://schemas.microsoft.com/office/drawing/2014/main" id="{25796F51-0352-4996-85E9-0D92522C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75" y="1768400"/>
            <a:ext cx="5116450" cy="45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22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510539-B485-48DC-BC45-87064A474616}"/>
              </a:ext>
            </a:extLst>
          </p:cNvPr>
          <p:cNvPicPr/>
          <p:nvPr/>
        </p:nvPicPr>
        <p:blipFill rotWithShape="1">
          <a:blip r:embed="rId4"/>
          <a:srcRect b="62174"/>
          <a:stretch/>
        </p:blipFill>
        <p:spPr>
          <a:xfrm>
            <a:off x="830194" y="2135136"/>
            <a:ext cx="10743014" cy="38101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216132C-64D9-4579-9AA4-D9205C4E6E5E}"/>
              </a:ext>
            </a:extLst>
          </p:cNvPr>
          <p:cNvSpPr txBox="1"/>
          <p:nvPr/>
        </p:nvSpPr>
        <p:spPr>
          <a:xfrm>
            <a:off x="4716658" y="2513346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3EEFF5-E391-47D6-B0C3-06755BD0F097}"/>
              </a:ext>
            </a:extLst>
          </p:cNvPr>
          <p:cNvSpPr txBox="1"/>
          <p:nvPr/>
        </p:nvSpPr>
        <p:spPr>
          <a:xfrm>
            <a:off x="5631462" y="29406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F4DF5F-B348-4B9B-AA11-8629745989D6}"/>
              </a:ext>
            </a:extLst>
          </p:cNvPr>
          <p:cNvSpPr txBox="1"/>
          <p:nvPr/>
        </p:nvSpPr>
        <p:spPr>
          <a:xfrm>
            <a:off x="5297390" y="37687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759ABC-1461-4C54-B365-52DD3BD648D8}"/>
              </a:ext>
            </a:extLst>
          </p:cNvPr>
          <p:cNvSpPr txBox="1"/>
          <p:nvPr/>
        </p:nvSpPr>
        <p:spPr>
          <a:xfrm>
            <a:off x="7404124" y="4179980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52h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9C736A-1B01-432D-A785-84B1A4C9CB11}"/>
              </a:ext>
            </a:extLst>
          </p:cNvPr>
          <p:cNvSpPr txBox="1"/>
          <p:nvPr/>
        </p:nvSpPr>
        <p:spPr>
          <a:xfrm>
            <a:off x="9736584" y="4591169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29h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840032A-6988-4D60-BA73-D022A0A544A2}"/>
              </a:ext>
            </a:extLst>
          </p:cNvPr>
          <p:cNvSpPr txBox="1"/>
          <p:nvPr/>
        </p:nvSpPr>
        <p:spPr>
          <a:xfrm>
            <a:off x="9293657" y="5002358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D5C0A6-F25F-47B0-8FB9-949662F3E91B}"/>
              </a:ext>
            </a:extLst>
          </p:cNvPr>
          <p:cNvSpPr txBox="1"/>
          <p:nvPr/>
        </p:nvSpPr>
        <p:spPr>
          <a:xfrm>
            <a:off x="9048006" y="2940691"/>
            <a:ext cx="17598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150 h au TOTAL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0483F-7E91-451B-8E4E-99E69ACB01F4}"/>
              </a:ext>
            </a:extLst>
          </p:cNvPr>
          <p:cNvSpPr/>
          <p:nvPr/>
        </p:nvSpPr>
        <p:spPr>
          <a:xfrm>
            <a:off x="7038363" y="5511567"/>
            <a:ext cx="3967993" cy="271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CA8072-D09C-4C40-82F7-27C65B716754}"/>
              </a:ext>
            </a:extLst>
          </p:cNvPr>
          <p:cNvSpPr txBox="1"/>
          <p:nvPr/>
        </p:nvSpPr>
        <p:spPr>
          <a:xfrm>
            <a:off x="6995693" y="5452944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</p:spTree>
    <p:extLst>
      <p:ext uri="{BB962C8B-B14F-4D97-AF65-F5344CB8AC3E}">
        <p14:creationId xmlns:p14="http://schemas.microsoft.com/office/powerpoint/2010/main" val="23954880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84718EC6-12A5-42D7-988F-0587E0EB2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74055"/>
              </p:ext>
            </p:extLst>
          </p:nvPr>
        </p:nvGraphicFramePr>
        <p:xfrm>
          <a:off x="886345" y="640081"/>
          <a:ext cx="6407526" cy="529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 dirty="0"/>
                        <a:t>Produits laitiers frais, œufs, frites, coca, hamburger, pizza, encore des </a:t>
                      </a:r>
                      <a:r>
                        <a:rPr lang="fr-FR" sz="1900" dirty="0" err="1"/>
                        <a:t>frites,la</a:t>
                      </a:r>
                      <a:r>
                        <a:rPr lang="fr-FR" sz="1900" dirty="0"/>
                        <a:t> sauce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 dirty="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6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AutoShape 2" descr="Résultat de recherche d'images pour &quot;gitkraken logo&quot;">
            <a:extLst>
              <a:ext uri="{FF2B5EF4-FFF2-40B4-BE49-F238E27FC236}">
                <a16:creationId xmlns:a16="http://schemas.microsoft.com/office/drawing/2014/main" id="{00FB312C-91F7-4978-8A41-03953B97D2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0CF754F-CF31-46D8-B017-4330D707D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722" y="16838"/>
            <a:ext cx="1661549" cy="16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ED7257-9FDE-4022-ABE8-BE6EB241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48" y="1860703"/>
            <a:ext cx="7137564" cy="41919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94B7BE-7CFA-4D37-BA94-FB7E8E2C4017}"/>
              </a:ext>
            </a:extLst>
          </p:cNvPr>
          <p:cNvSpPr/>
          <p:nvPr/>
        </p:nvSpPr>
        <p:spPr>
          <a:xfrm>
            <a:off x="7759817" y="1870390"/>
            <a:ext cx="1610686" cy="41277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B043A189-FF7F-41D6-A163-7D43A7D5AF9A}"/>
              </a:ext>
            </a:extLst>
          </p:cNvPr>
          <p:cNvSpPr/>
          <p:nvPr/>
        </p:nvSpPr>
        <p:spPr>
          <a:xfrm>
            <a:off x="2743200" y="1795244"/>
            <a:ext cx="4957894" cy="4311941"/>
          </a:xfrm>
          <a:custGeom>
            <a:avLst/>
            <a:gdLst>
              <a:gd name="connsiteX0" fmla="*/ 4957894 w 4957894"/>
              <a:gd name="connsiteY0" fmla="*/ 92279 h 4311941"/>
              <a:gd name="connsiteX1" fmla="*/ 4957894 w 4957894"/>
              <a:gd name="connsiteY1" fmla="*/ 4311941 h 4311941"/>
              <a:gd name="connsiteX2" fmla="*/ 3095538 w 4957894"/>
              <a:gd name="connsiteY2" fmla="*/ 4295163 h 4311941"/>
              <a:gd name="connsiteX3" fmla="*/ 3087149 w 4957894"/>
              <a:gd name="connsiteY3" fmla="*/ 2617365 h 4311941"/>
              <a:gd name="connsiteX4" fmla="*/ 1677798 w 4957894"/>
              <a:gd name="connsiteY4" fmla="*/ 2592198 h 4311941"/>
              <a:gd name="connsiteX5" fmla="*/ 1669409 w 4957894"/>
              <a:gd name="connsiteY5" fmla="*/ 1543574 h 4311941"/>
              <a:gd name="connsiteX6" fmla="*/ 0 w 4957894"/>
              <a:gd name="connsiteY6" fmla="*/ 1526796 h 4311941"/>
              <a:gd name="connsiteX7" fmla="*/ 0 w 4957894"/>
              <a:gd name="connsiteY7" fmla="*/ 0 h 4311941"/>
              <a:gd name="connsiteX8" fmla="*/ 4957894 w 4957894"/>
              <a:gd name="connsiteY8" fmla="*/ 16778 h 4311941"/>
              <a:gd name="connsiteX9" fmla="*/ 4957894 w 4957894"/>
              <a:gd name="connsiteY9" fmla="*/ 92279 h 431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7894" h="4311941">
                <a:moveTo>
                  <a:pt x="4957894" y="92279"/>
                </a:moveTo>
                <a:lnTo>
                  <a:pt x="4957894" y="4311941"/>
                </a:lnTo>
                <a:lnTo>
                  <a:pt x="3095538" y="4295163"/>
                </a:lnTo>
                <a:cubicBezTo>
                  <a:pt x="3092742" y="3735897"/>
                  <a:pt x="3089945" y="3176631"/>
                  <a:pt x="3087149" y="2617365"/>
                </a:cubicBezTo>
                <a:lnTo>
                  <a:pt x="1677798" y="2592198"/>
                </a:lnTo>
                <a:cubicBezTo>
                  <a:pt x="1675002" y="2242657"/>
                  <a:pt x="1672205" y="1893115"/>
                  <a:pt x="1669409" y="1543574"/>
                </a:cubicBezTo>
                <a:lnTo>
                  <a:pt x="0" y="1526796"/>
                </a:lnTo>
                <a:lnTo>
                  <a:pt x="0" y="0"/>
                </a:lnTo>
                <a:lnTo>
                  <a:pt x="4957894" y="16778"/>
                </a:lnTo>
                <a:lnTo>
                  <a:pt x="4957894" y="92279"/>
                </a:lnTo>
                <a:close/>
              </a:path>
            </a:pathLst>
          </a:cu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6A7540A-C03B-4684-A633-E427FEB47174}"/>
              </a:ext>
            </a:extLst>
          </p:cNvPr>
          <p:cNvCxnSpPr>
            <a:cxnSpLocks/>
          </p:cNvCxnSpPr>
          <p:nvPr/>
        </p:nvCxnSpPr>
        <p:spPr>
          <a:xfrm>
            <a:off x="9689284" y="2298583"/>
            <a:ext cx="486561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BCDA404-AB88-4A8B-BC16-133C4FAA16F7}"/>
              </a:ext>
            </a:extLst>
          </p:cNvPr>
          <p:cNvCxnSpPr>
            <a:cxnSpLocks/>
          </p:cNvCxnSpPr>
          <p:nvPr/>
        </p:nvCxnSpPr>
        <p:spPr>
          <a:xfrm>
            <a:off x="9689284" y="3566719"/>
            <a:ext cx="486561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24F27D4-E7AC-415A-BB8D-CEF4BEDB52D9}"/>
              </a:ext>
            </a:extLst>
          </p:cNvPr>
          <p:cNvCxnSpPr>
            <a:cxnSpLocks/>
          </p:cNvCxnSpPr>
          <p:nvPr/>
        </p:nvCxnSpPr>
        <p:spPr>
          <a:xfrm>
            <a:off x="9689284" y="2955721"/>
            <a:ext cx="486561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6FA4517-D0B4-41FB-B6C7-8ED922F528C6}"/>
              </a:ext>
            </a:extLst>
          </p:cNvPr>
          <p:cNvSpPr txBox="1"/>
          <p:nvPr/>
        </p:nvSpPr>
        <p:spPr>
          <a:xfrm>
            <a:off x="10242957" y="2102240"/>
            <a:ext cx="1132515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Steven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8CCD62-B2D0-403F-9879-74817B7A468C}"/>
              </a:ext>
            </a:extLst>
          </p:cNvPr>
          <p:cNvSpPr txBox="1"/>
          <p:nvPr/>
        </p:nvSpPr>
        <p:spPr>
          <a:xfrm>
            <a:off x="10242957" y="2749590"/>
            <a:ext cx="1132515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Florian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3113C7-7943-49D3-8A3B-81838006A94F}"/>
              </a:ext>
            </a:extLst>
          </p:cNvPr>
          <p:cNvSpPr txBox="1"/>
          <p:nvPr/>
        </p:nvSpPr>
        <p:spPr>
          <a:xfrm>
            <a:off x="10242956" y="3342102"/>
            <a:ext cx="12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Matthew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C2E0F740-DD81-496F-A9AE-51B26516F33A}"/>
              </a:ext>
            </a:extLst>
          </p:cNvPr>
          <p:cNvSpPr/>
          <p:nvPr/>
        </p:nvSpPr>
        <p:spPr>
          <a:xfrm>
            <a:off x="2449585" y="1694576"/>
            <a:ext cx="4479721" cy="4387442"/>
          </a:xfrm>
          <a:custGeom>
            <a:avLst/>
            <a:gdLst>
              <a:gd name="connsiteX0" fmla="*/ 0 w 4479721"/>
              <a:gd name="connsiteY0" fmla="*/ 4370664 h 4387442"/>
              <a:gd name="connsiteX1" fmla="*/ 3120705 w 4479721"/>
              <a:gd name="connsiteY1" fmla="*/ 4387442 h 4387442"/>
              <a:gd name="connsiteX2" fmla="*/ 3095538 w 4479721"/>
              <a:gd name="connsiteY2" fmla="*/ 2910980 h 4387442"/>
              <a:gd name="connsiteX3" fmla="*/ 1862356 w 4479721"/>
              <a:gd name="connsiteY3" fmla="*/ 2910980 h 4387442"/>
              <a:gd name="connsiteX4" fmla="*/ 1845578 w 4479721"/>
              <a:gd name="connsiteY4" fmla="*/ 1308683 h 4387442"/>
              <a:gd name="connsiteX5" fmla="*/ 4479721 w 4479721"/>
              <a:gd name="connsiteY5" fmla="*/ 1308683 h 4387442"/>
              <a:gd name="connsiteX6" fmla="*/ 4471332 w 4479721"/>
              <a:gd name="connsiteY6" fmla="*/ 0 h 4387442"/>
              <a:gd name="connsiteX7" fmla="*/ 0 w 4479721"/>
              <a:gd name="connsiteY7" fmla="*/ 0 h 4387442"/>
              <a:gd name="connsiteX8" fmla="*/ 0 w 4479721"/>
              <a:gd name="connsiteY8" fmla="*/ 4370664 h 438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9721" h="4387442">
                <a:moveTo>
                  <a:pt x="0" y="4370664"/>
                </a:moveTo>
                <a:lnTo>
                  <a:pt x="3120705" y="4387442"/>
                </a:lnTo>
                <a:lnTo>
                  <a:pt x="3095538" y="2910980"/>
                </a:lnTo>
                <a:lnTo>
                  <a:pt x="1862356" y="2910980"/>
                </a:lnTo>
                <a:lnTo>
                  <a:pt x="1845578" y="1308683"/>
                </a:lnTo>
                <a:lnTo>
                  <a:pt x="4479721" y="1308683"/>
                </a:lnTo>
                <a:cubicBezTo>
                  <a:pt x="4476925" y="872455"/>
                  <a:pt x="4474128" y="436228"/>
                  <a:pt x="4471332" y="0"/>
                </a:cubicBezTo>
                <a:lnTo>
                  <a:pt x="0" y="0"/>
                </a:lnTo>
                <a:cubicBezTo>
                  <a:pt x="2796" y="1456888"/>
                  <a:pt x="5593" y="2913776"/>
                  <a:pt x="0" y="4370664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B83E2D-221F-42FC-B207-103FEE9D6723}"/>
              </a:ext>
            </a:extLst>
          </p:cNvPr>
          <p:cNvSpPr/>
          <p:nvPr/>
        </p:nvSpPr>
        <p:spPr>
          <a:xfrm>
            <a:off x="2676088" y="1737360"/>
            <a:ext cx="1568741" cy="13815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9802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794</Words>
  <Application>Microsoft Office PowerPoint</Application>
  <PresentationFormat>Grand écran</PresentationFormat>
  <Paragraphs>314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Agency FB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Présentation de PROXIDEJ</vt:lpstr>
      <vt:lpstr>Présentation projet en groupe</vt:lpstr>
      <vt:lpstr>Présentation projet de groupe</vt:lpstr>
      <vt:lpstr>Diagramme d’exigence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BORIBOUN Steven</cp:lastModifiedBy>
  <cp:revision>42</cp:revision>
  <dcterms:created xsi:type="dcterms:W3CDTF">2020-01-21T10:17:40Z</dcterms:created>
  <dcterms:modified xsi:type="dcterms:W3CDTF">2020-03-10T10:20:08Z</dcterms:modified>
</cp:coreProperties>
</file>